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3"/>
  </p:notesMasterIdLst>
  <p:sldIdLst>
    <p:sldId id="259" r:id="rId2"/>
  </p:sldIdLst>
  <p:sldSz cx="12352338" cy="7559675"/>
  <p:notesSz cx="8499475" cy="12352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030" autoAdjust="0"/>
  </p:normalViewPr>
  <p:slideViewPr>
    <p:cSldViewPr snapToGrid="0">
      <p:cViewPr varScale="1">
        <p:scale>
          <a:sx n="84" d="100"/>
          <a:sy n="84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6"/>
            <a:ext cx="3683107" cy="619761"/>
          </a:xfrm>
          <a:prstGeom prst="rect">
            <a:avLst/>
          </a:prstGeom>
        </p:spPr>
        <p:txBody>
          <a:bodyPr vert="horz" lIns="113374" tIns="56684" rIns="113374" bIns="56684" rtlCol="0"/>
          <a:lstStyle>
            <a:lvl1pPr algn="l">
              <a:defRPr sz="15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814410" y="6"/>
            <a:ext cx="3683107" cy="619761"/>
          </a:xfrm>
          <a:prstGeom prst="rect">
            <a:avLst/>
          </a:prstGeom>
        </p:spPr>
        <p:txBody>
          <a:bodyPr vert="horz" lIns="113374" tIns="56684" rIns="113374" bIns="56684" rtlCol="0"/>
          <a:lstStyle>
            <a:lvl1pPr algn="r">
              <a:defRPr sz="1500"/>
            </a:lvl1pPr>
          </a:lstStyle>
          <a:p>
            <a:fld id="{C4E0ABDC-EF1B-4EA3-B4D9-026CB6B0D2FF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846138" y="1546225"/>
            <a:ext cx="6807200" cy="4165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13374" tIns="56684" rIns="113374" bIns="5668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849948" y="5944570"/>
            <a:ext cx="6799580" cy="4863734"/>
          </a:xfrm>
          <a:prstGeom prst="rect">
            <a:avLst/>
          </a:prstGeom>
        </p:spPr>
        <p:txBody>
          <a:bodyPr vert="horz" lIns="113374" tIns="56684" rIns="113374" bIns="5668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11732581"/>
            <a:ext cx="3683107" cy="619761"/>
          </a:xfrm>
          <a:prstGeom prst="rect">
            <a:avLst/>
          </a:prstGeom>
        </p:spPr>
        <p:txBody>
          <a:bodyPr vert="horz" lIns="113374" tIns="56684" rIns="113374" bIns="56684" rtlCol="0" anchor="b"/>
          <a:lstStyle>
            <a:lvl1pPr algn="l">
              <a:defRPr sz="15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814410" y="11732581"/>
            <a:ext cx="3683107" cy="619761"/>
          </a:xfrm>
          <a:prstGeom prst="rect">
            <a:avLst/>
          </a:prstGeom>
        </p:spPr>
        <p:txBody>
          <a:bodyPr vert="horz" lIns="113374" tIns="56684" rIns="113374" bIns="56684" rtlCol="0" anchor="b"/>
          <a:lstStyle>
            <a:lvl1pPr algn="r">
              <a:defRPr sz="1500"/>
            </a:lvl1pPr>
          </a:lstStyle>
          <a:p>
            <a:fld id="{F1EDE87F-85A0-4A9D-B6D4-4DC554F83B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05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846138" y="1546225"/>
            <a:ext cx="6807200" cy="41656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DE87F-85A0-4A9D-B6D4-4DC554F83BC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640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4042" y="1237197"/>
            <a:ext cx="9264254" cy="2631887"/>
          </a:xfrm>
        </p:spPr>
        <p:txBody>
          <a:bodyPr anchor="b"/>
          <a:lstStyle>
            <a:lvl1pPr algn="ctr">
              <a:defRPr sz="6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4042" y="3970580"/>
            <a:ext cx="9264254" cy="1825171"/>
          </a:xfrm>
        </p:spPr>
        <p:txBody>
          <a:bodyPr/>
          <a:lstStyle>
            <a:lvl1pPr marL="0" indent="0" algn="ctr">
              <a:buNone/>
              <a:defRPr sz="2432"/>
            </a:lvl1pPr>
            <a:lvl2pPr marL="463235" indent="0" algn="ctr">
              <a:buNone/>
              <a:defRPr sz="2026"/>
            </a:lvl2pPr>
            <a:lvl3pPr marL="926470" indent="0" algn="ctr">
              <a:buNone/>
              <a:defRPr sz="1824"/>
            </a:lvl3pPr>
            <a:lvl4pPr marL="1389705" indent="0" algn="ctr">
              <a:buNone/>
              <a:defRPr sz="1621"/>
            </a:lvl4pPr>
            <a:lvl5pPr marL="1852940" indent="0" algn="ctr">
              <a:buNone/>
              <a:defRPr sz="1621"/>
            </a:lvl5pPr>
            <a:lvl6pPr marL="2316175" indent="0" algn="ctr">
              <a:buNone/>
              <a:defRPr sz="1621"/>
            </a:lvl6pPr>
            <a:lvl7pPr marL="2779410" indent="0" algn="ctr">
              <a:buNone/>
              <a:defRPr sz="1621"/>
            </a:lvl7pPr>
            <a:lvl8pPr marL="3242645" indent="0" algn="ctr">
              <a:buNone/>
              <a:defRPr sz="1621"/>
            </a:lvl8pPr>
            <a:lvl9pPr marL="3705880" indent="0" algn="ctr">
              <a:buNone/>
              <a:defRPr sz="1621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241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092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642" y="402483"/>
            <a:ext cx="2663473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9223" y="402483"/>
            <a:ext cx="7836014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4769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15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2789" y="1884670"/>
            <a:ext cx="10653892" cy="3144614"/>
          </a:xfrm>
        </p:spPr>
        <p:txBody>
          <a:bodyPr anchor="b"/>
          <a:lstStyle>
            <a:lvl1pPr>
              <a:defRPr sz="607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2789" y="5059034"/>
            <a:ext cx="10653892" cy="1653678"/>
          </a:xfrm>
        </p:spPr>
        <p:txBody>
          <a:bodyPr/>
          <a:lstStyle>
            <a:lvl1pPr marL="0" indent="0">
              <a:buNone/>
              <a:defRPr sz="2432">
                <a:solidFill>
                  <a:schemeClr val="tx1">
                    <a:tint val="75000"/>
                  </a:schemeClr>
                </a:solidFill>
              </a:defRPr>
            </a:lvl1pPr>
            <a:lvl2pPr marL="463235" indent="0">
              <a:buNone/>
              <a:defRPr sz="2026">
                <a:solidFill>
                  <a:schemeClr val="tx1">
                    <a:tint val="75000"/>
                  </a:schemeClr>
                </a:solidFill>
              </a:defRPr>
            </a:lvl2pPr>
            <a:lvl3pPr marL="926470" indent="0">
              <a:buNone/>
              <a:defRPr sz="1824">
                <a:solidFill>
                  <a:schemeClr val="tx1">
                    <a:tint val="75000"/>
                  </a:schemeClr>
                </a:solidFill>
              </a:defRPr>
            </a:lvl3pPr>
            <a:lvl4pPr marL="1389705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4pPr>
            <a:lvl5pPr marL="185294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5pPr>
            <a:lvl6pPr marL="2316175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6pPr>
            <a:lvl7pPr marL="277941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7pPr>
            <a:lvl8pPr marL="3242645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8pPr>
            <a:lvl9pPr marL="3705880" indent="0">
              <a:buNone/>
              <a:defRPr sz="16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849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9223" y="2012414"/>
            <a:ext cx="5249744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3371" y="2012414"/>
            <a:ext cx="5249744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5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832" y="402483"/>
            <a:ext cx="10653892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0833" y="1853171"/>
            <a:ext cx="5225617" cy="908210"/>
          </a:xfrm>
        </p:spPr>
        <p:txBody>
          <a:bodyPr anchor="b"/>
          <a:lstStyle>
            <a:lvl1pPr marL="0" indent="0">
              <a:buNone/>
              <a:defRPr sz="2432" b="1"/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0833" y="2761381"/>
            <a:ext cx="522561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3371" y="1853171"/>
            <a:ext cx="5251353" cy="908210"/>
          </a:xfrm>
        </p:spPr>
        <p:txBody>
          <a:bodyPr anchor="b"/>
          <a:lstStyle>
            <a:lvl1pPr marL="0" indent="0">
              <a:buNone/>
              <a:defRPr sz="2432" b="1"/>
            </a:lvl1pPr>
            <a:lvl2pPr marL="463235" indent="0">
              <a:buNone/>
              <a:defRPr sz="2026" b="1"/>
            </a:lvl2pPr>
            <a:lvl3pPr marL="926470" indent="0">
              <a:buNone/>
              <a:defRPr sz="1824" b="1"/>
            </a:lvl3pPr>
            <a:lvl4pPr marL="1389705" indent="0">
              <a:buNone/>
              <a:defRPr sz="1621" b="1"/>
            </a:lvl4pPr>
            <a:lvl5pPr marL="1852940" indent="0">
              <a:buNone/>
              <a:defRPr sz="1621" b="1"/>
            </a:lvl5pPr>
            <a:lvl6pPr marL="2316175" indent="0">
              <a:buNone/>
              <a:defRPr sz="1621" b="1"/>
            </a:lvl6pPr>
            <a:lvl7pPr marL="2779410" indent="0">
              <a:buNone/>
              <a:defRPr sz="1621" b="1"/>
            </a:lvl7pPr>
            <a:lvl8pPr marL="3242645" indent="0">
              <a:buNone/>
              <a:defRPr sz="1621" b="1"/>
            </a:lvl8pPr>
            <a:lvl9pPr marL="3705880" indent="0">
              <a:buNone/>
              <a:defRPr sz="162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3371" y="2761381"/>
            <a:ext cx="525135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45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39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08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833" y="503978"/>
            <a:ext cx="3983950" cy="1763924"/>
          </a:xfrm>
        </p:spPr>
        <p:txBody>
          <a:bodyPr anchor="b"/>
          <a:lstStyle>
            <a:lvl1pPr>
              <a:defRPr sz="32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1353" y="1088454"/>
            <a:ext cx="6253371" cy="5372269"/>
          </a:xfrm>
        </p:spPr>
        <p:txBody>
          <a:bodyPr/>
          <a:lstStyle>
            <a:lvl1pPr>
              <a:defRPr sz="3242"/>
            </a:lvl1pPr>
            <a:lvl2pPr>
              <a:defRPr sz="2837"/>
            </a:lvl2pPr>
            <a:lvl3pPr>
              <a:defRPr sz="2432"/>
            </a:lvl3pPr>
            <a:lvl4pPr>
              <a:defRPr sz="2026"/>
            </a:lvl4pPr>
            <a:lvl5pPr>
              <a:defRPr sz="2026"/>
            </a:lvl5pPr>
            <a:lvl6pPr>
              <a:defRPr sz="2026"/>
            </a:lvl6pPr>
            <a:lvl7pPr>
              <a:defRPr sz="2026"/>
            </a:lvl7pPr>
            <a:lvl8pPr>
              <a:defRPr sz="2026"/>
            </a:lvl8pPr>
            <a:lvl9pPr>
              <a:defRPr sz="2026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833" y="2267902"/>
            <a:ext cx="3983950" cy="4201570"/>
          </a:xfrm>
        </p:spPr>
        <p:txBody>
          <a:bodyPr/>
          <a:lstStyle>
            <a:lvl1pPr marL="0" indent="0">
              <a:buNone/>
              <a:defRPr sz="1621"/>
            </a:lvl1pPr>
            <a:lvl2pPr marL="463235" indent="0">
              <a:buNone/>
              <a:defRPr sz="1418"/>
            </a:lvl2pPr>
            <a:lvl3pPr marL="926470" indent="0">
              <a:buNone/>
              <a:defRPr sz="1216"/>
            </a:lvl3pPr>
            <a:lvl4pPr marL="1389705" indent="0">
              <a:buNone/>
              <a:defRPr sz="1013"/>
            </a:lvl4pPr>
            <a:lvl5pPr marL="1852940" indent="0">
              <a:buNone/>
              <a:defRPr sz="1013"/>
            </a:lvl5pPr>
            <a:lvl6pPr marL="2316175" indent="0">
              <a:buNone/>
              <a:defRPr sz="1013"/>
            </a:lvl6pPr>
            <a:lvl7pPr marL="2779410" indent="0">
              <a:buNone/>
              <a:defRPr sz="1013"/>
            </a:lvl7pPr>
            <a:lvl8pPr marL="3242645" indent="0">
              <a:buNone/>
              <a:defRPr sz="1013"/>
            </a:lvl8pPr>
            <a:lvl9pPr marL="3705880" indent="0">
              <a:buNone/>
              <a:defRPr sz="10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84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833" y="503978"/>
            <a:ext cx="3983950" cy="1763924"/>
          </a:xfrm>
        </p:spPr>
        <p:txBody>
          <a:bodyPr anchor="b"/>
          <a:lstStyle>
            <a:lvl1pPr>
              <a:defRPr sz="324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1353" y="1088454"/>
            <a:ext cx="6253371" cy="5372269"/>
          </a:xfrm>
        </p:spPr>
        <p:txBody>
          <a:bodyPr anchor="t"/>
          <a:lstStyle>
            <a:lvl1pPr marL="0" indent="0">
              <a:buNone/>
              <a:defRPr sz="3242"/>
            </a:lvl1pPr>
            <a:lvl2pPr marL="463235" indent="0">
              <a:buNone/>
              <a:defRPr sz="2837"/>
            </a:lvl2pPr>
            <a:lvl3pPr marL="926470" indent="0">
              <a:buNone/>
              <a:defRPr sz="2432"/>
            </a:lvl3pPr>
            <a:lvl4pPr marL="1389705" indent="0">
              <a:buNone/>
              <a:defRPr sz="2026"/>
            </a:lvl4pPr>
            <a:lvl5pPr marL="1852940" indent="0">
              <a:buNone/>
              <a:defRPr sz="2026"/>
            </a:lvl5pPr>
            <a:lvl6pPr marL="2316175" indent="0">
              <a:buNone/>
              <a:defRPr sz="2026"/>
            </a:lvl6pPr>
            <a:lvl7pPr marL="2779410" indent="0">
              <a:buNone/>
              <a:defRPr sz="2026"/>
            </a:lvl7pPr>
            <a:lvl8pPr marL="3242645" indent="0">
              <a:buNone/>
              <a:defRPr sz="2026"/>
            </a:lvl8pPr>
            <a:lvl9pPr marL="3705880" indent="0">
              <a:buNone/>
              <a:defRPr sz="2026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833" y="2267902"/>
            <a:ext cx="3983950" cy="4201570"/>
          </a:xfrm>
        </p:spPr>
        <p:txBody>
          <a:bodyPr/>
          <a:lstStyle>
            <a:lvl1pPr marL="0" indent="0">
              <a:buNone/>
              <a:defRPr sz="1621"/>
            </a:lvl1pPr>
            <a:lvl2pPr marL="463235" indent="0">
              <a:buNone/>
              <a:defRPr sz="1418"/>
            </a:lvl2pPr>
            <a:lvl3pPr marL="926470" indent="0">
              <a:buNone/>
              <a:defRPr sz="1216"/>
            </a:lvl3pPr>
            <a:lvl4pPr marL="1389705" indent="0">
              <a:buNone/>
              <a:defRPr sz="1013"/>
            </a:lvl4pPr>
            <a:lvl5pPr marL="1852940" indent="0">
              <a:buNone/>
              <a:defRPr sz="1013"/>
            </a:lvl5pPr>
            <a:lvl6pPr marL="2316175" indent="0">
              <a:buNone/>
              <a:defRPr sz="1013"/>
            </a:lvl6pPr>
            <a:lvl7pPr marL="2779410" indent="0">
              <a:buNone/>
              <a:defRPr sz="1013"/>
            </a:lvl7pPr>
            <a:lvl8pPr marL="3242645" indent="0">
              <a:buNone/>
              <a:defRPr sz="1013"/>
            </a:lvl8pPr>
            <a:lvl9pPr marL="3705880" indent="0">
              <a:buNone/>
              <a:defRPr sz="101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28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9223" y="402483"/>
            <a:ext cx="10653892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9223" y="2012414"/>
            <a:ext cx="10653892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9223" y="7006699"/>
            <a:ext cx="277927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CC27E-D176-44A3-BDEB-8F6F300B50C1}" type="datetimeFigureOut">
              <a:rPr kumimoji="1" lang="ja-JP" altLang="en-US" smtClean="0"/>
              <a:t>2024/3/20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91712" y="7006699"/>
            <a:ext cx="4168914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23839" y="7006699"/>
            <a:ext cx="277927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0F067-677C-40F5-8B69-A91B5D6ABB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927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l" defTabSz="926470" rtl="0" eaLnBrk="1" latinLnBrk="0" hangingPunct="1">
        <a:lnSpc>
          <a:spcPct val="90000"/>
        </a:lnSpc>
        <a:spcBef>
          <a:spcPct val="0"/>
        </a:spcBef>
        <a:buNone/>
        <a:defRPr kumimoji="1" sz="44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618" indent="-231618" algn="l" defTabSz="926470" rtl="0" eaLnBrk="1" latinLnBrk="0" hangingPunct="1">
        <a:lnSpc>
          <a:spcPct val="90000"/>
        </a:lnSpc>
        <a:spcBef>
          <a:spcPts val="1013"/>
        </a:spcBef>
        <a:buFont typeface="Arial" panose="020B0604020202020204" pitchFamily="34" charset="0"/>
        <a:buChar char="•"/>
        <a:defRPr kumimoji="1" sz="2837" kern="1200">
          <a:solidFill>
            <a:schemeClr val="tx1"/>
          </a:solidFill>
          <a:latin typeface="+mn-lt"/>
          <a:ea typeface="+mn-ea"/>
          <a:cs typeface="+mn-cs"/>
        </a:defRPr>
      </a:lvl1pPr>
      <a:lvl2pPr marL="694853" indent="-231618" algn="l" defTabSz="926470" rtl="0" eaLnBrk="1" latinLnBrk="0" hangingPunct="1">
        <a:lnSpc>
          <a:spcPct val="90000"/>
        </a:lnSpc>
        <a:spcBef>
          <a:spcPts val="507"/>
        </a:spcBef>
        <a:buFont typeface="Arial" panose="020B0604020202020204" pitchFamily="34" charset="0"/>
        <a:buChar char="•"/>
        <a:defRPr kumimoji="1" sz="2432" kern="1200">
          <a:solidFill>
            <a:schemeClr val="tx1"/>
          </a:solidFill>
          <a:latin typeface="+mn-lt"/>
          <a:ea typeface="+mn-ea"/>
          <a:cs typeface="+mn-cs"/>
        </a:defRPr>
      </a:lvl2pPr>
      <a:lvl3pPr marL="1158088" indent="-231618" algn="l" defTabSz="926470" rtl="0" eaLnBrk="1" latinLnBrk="0" hangingPunct="1">
        <a:lnSpc>
          <a:spcPct val="90000"/>
        </a:lnSpc>
        <a:spcBef>
          <a:spcPts val="507"/>
        </a:spcBef>
        <a:buFont typeface="Arial" panose="020B0604020202020204" pitchFamily="34" charset="0"/>
        <a:buChar char="•"/>
        <a:defRPr kumimoji="1" sz="2026" kern="1200">
          <a:solidFill>
            <a:schemeClr val="tx1"/>
          </a:solidFill>
          <a:latin typeface="+mn-lt"/>
          <a:ea typeface="+mn-ea"/>
          <a:cs typeface="+mn-cs"/>
        </a:defRPr>
      </a:lvl3pPr>
      <a:lvl4pPr marL="1621323" indent="-231618" algn="l" defTabSz="926470" rtl="0" eaLnBrk="1" latinLnBrk="0" hangingPunct="1">
        <a:lnSpc>
          <a:spcPct val="90000"/>
        </a:lnSpc>
        <a:spcBef>
          <a:spcPts val="507"/>
        </a:spcBef>
        <a:buFont typeface="Arial" panose="020B0604020202020204" pitchFamily="34" charset="0"/>
        <a:buChar char="•"/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4pPr>
      <a:lvl5pPr marL="2084558" indent="-231618" algn="l" defTabSz="926470" rtl="0" eaLnBrk="1" latinLnBrk="0" hangingPunct="1">
        <a:lnSpc>
          <a:spcPct val="90000"/>
        </a:lnSpc>
        <a:spcBef>
          <a:spcPts val="507"/>
        </a:spcBef>
        <a:buFont typeface="Arial" panose="020B0604020202020204" pitchFamily="34" charset="0"/>
        <a:buChar char="•"/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5pPr>
      <a:lvl6pPr marL="2547793" indent="-231618" algn="l" defTabSz="926470" rtl="0" eaLnBrk="1" latinLnBrk="0" hangingPunct="1">
        <a:lnSpc>
          <a:spcPct val="90000"/>
        </a:lnSpc>
        <a:spcBef>
          <a:spcPts val="507"/>
        </a:spcBef>
        <a:buFont typeface="Arial" panose="020B0604020202020204" pitchFamily="34" charset="0"/>
        <a:buChar char="•"/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6pPr>
      <a:lvl7pPr marL="3011028" indent="-231618" algn="l" defTabSz="926470" rtl="0" eaLnBrk="1" latinLnBrk="0" hangingPunct="1">
        <a:lnSpc>
          <a:spcPct val="90000"/>
        </a:lnSpc>
        <a:spcBef>
          <a:spcPts val="507"/>
        </a:spcBef>
        <a:buFont typeface="Arial" panose="020B0604020202020204" pitchFamily="34" charset="0"/>
        <a:buChar char="•"/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7pPr>
      <a:lvl8pPr marL="3474263" indent="-231618" algn="l" defTabSz="926470" rtl="0" eaLnBrk="1" latinLnBrk="0" hangingPunct="1">
        <a:lnSpc>
          <a:spcPct val="90000"/>
        </a:lnSpc>
        <a:spcBef>
          <a:spcPts val="507"/>
        </a:spcBef>
        <a:buFont typeface="Arial" panose="020B0604020202020204" pitchFamily="34" charset="0"/>
        <a:buChar char="•"/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8pPr>
      <a:lvl9pPr marL="3937498" indent="-231618" algn="l" defTabSz="926470" rtl="0" eaLnBrk="1" latinLnBrk="0" hangingPunct="1">
        <a:lnSpc>
          <a:spcPct val="90000"/>
        </a:lnSpc>
        <a:spcBef>
          <a:spcPts val="507"/>
        </a:spcBef>
        <a:buFont typeface="Arial" panose="020B0604020202020204" pitchFamily="34" charset="0"/>
        <a:buChar char="•"/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6470" rtl="0" eaLnBrk="1" latinLnBrk="0" hangingPunct="1"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1pPr>
      <a:lvl2pPr marL="463235" algn="l" defTabSz="926470" rtl="0" eaLnBrk="1" latinLnBrk="0" hangingPunct="1"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2pPr>
      <a:lvl3pPr marL="926470" algn="l" defTabSz="926470" rtl="0" eaLnBrk="1" latinLnBrk="0" hangingPunct="1"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3pPr>
      <a:lvl4pPr marL="1389705" algn="l" defTabSz="926470" rtl="0" eaLnBrk="1" latinLnBrk="0" hangingPunct="1"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4pPr>
      <a:lvl5pPr marL="1852940" algn="l" defTabSz="926470" rtl="0" eaLnBrk="1" latinLnBrk="0" hangingPunct="1"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5pPr>
      <a:lvl6pPr marL="2316175" algn="l" defTabSz="926470" rtl="0" eaLnBrk="1" latinLnBrk="0" hangingPunct="1"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6pPr>
      <a:lvl7pPr marL="2779410" algn="l" defTabSz="926470" rtl="0" eaLnBrk="1" latinLnBrk="0" hangingPunct="1"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7pPr>
      <a:lvl8pPr marL="3242645" algn="l" defTabSz="926470" rtl="0" eaLnBrk="1" latinLnBrk="0" hangingPunct="1"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8pPr>
      <a:lvl9pPr marL="3705880" algn="l" defTabSz="926470" rtl="0" eaLnBrk="1" latinLnBrk="0" hangingPunct="1">
        <a:defRPr kumimoji="1" sz="18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asagawa-brand.co.jp/tada/detail.php?id=1123&amp;cid=4&amp;cid2=10" TargetMode="External"/><Relationship Id="rId13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licdomainq.net/swimming-sports-0041553/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jpeg"/><Relationship Id="rId10" Type="http://schemas.openxmlformats.org/officeDocument/2006/relationships/hyperlink" Target="http://gahag.net/006886-cherry-blossoms/" TargetMode="External"/><Relationship Id="rId4" Type="http://schemas.openxmlformats.org/officeDocument/2006/relationships/hyperlink" Target="https://www.taka.co.jp/tada/detail.php?id=1247&amp;cid=10&amp;cid2=43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6081357" y="3305930"/>
            <a:ext cx="189626" cy="947965"/>
          </a:xfrm>
          <a:prstGeom prst="rect">
            <a:avLst/>
          </a:prstGeom>
          <a:noFill/>
        </p:spPr>
        <p:txBody>
          <a:bodyPr wrap="none" lIns="93864" tIns="46933" rIns="93864" bIns="46933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endParaRPr lang="ja-JP" altLang="en-US" sz="5544" b="1" dirty="0">
              <a:ln/>
              <a:solidFill>
                <a:schemeClr val="accent4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3939" y="40372"/>
            <a:ext cx="1142278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特別</a:t>
            </a: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B0F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アクアプログラム</a:t>
            </a:r>
            <a: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3/27(</a:t>
            </a: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水）～</a:t>
            </a:r>
            <a:r>
              <a:rPr lang="en-US" altLang="ja-JP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3/29(</a:t>
            </a:r>
            <a:r>
              <a:rPr lang="ja-JP" alt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金）</a:t>
            </a:r>
          </a:p>
        </p:txBody>
      </p:sp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9354371"/>
              </p:ext>
            </p:extLst>
          </p:nvPr>
        </p:nvGraphicFramePr>
        <p:xfrm>
          <a:off x="430798" y="759534"/>
          <a:ext cx="11422785" cy="66801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053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8552">
                  <a:extLst>
                    <a:ext uri="{9D8B030D-6E8A-4147-A177-3AD203B41FA5}">
                      <a16:colId xmlns:a16="http://schemas.microsoft.com/office/drawing/2014/main" val="1269162796"/>
                    </a:ext>
                  </a:extLst>
                </a:gridCol>
                <a:gridCol w="2532383">
                  <a:extLst>
                    <a:ext uri="{9D8B030D-6E8A-4147-A177-3AD203B41FA5}">
                      <a16:colId xmlns:a16="http://schemas.microsoft.com/office/drawing/2014/main" val="2941292473"/>
                    </a:ext>
                  </a:extLst>
                </a:gridCol>
                <a:gridCol w="2478271">
                  <a:extLst>
                    <a:ext uri="{9D8B030D-6E8A-4147-A177-3AD203B41FA5}">
                      <a16:colId xmlns:a16="http://schemas.microsoft.com/office/drawing/2014/main" val="3581191210"/>
                    </a:ext>
                  </a:extLst>
                </a:gridCol>
                <a:gridCol w="2478271">
                  <a:extLst>
                    <a:ext uri="{9D8B030D-6E8A-4147-A177-3AD203B41FA5}">
                      <a16:colId xmlns:a16="http://schemas.microsoft.com/office/drawing/2014/main" val="3034950047"/>
                    </a:ext>
                  </a:extLst>
                </a:gridCol>
              </a:tblGrid>
              <a:tr h="3948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</a:rPr>
                        <a:t>27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日（水）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</a:endParaRP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</a:rPr>
                        <a:t>28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日（木）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</a:rPr>
                        <a:t>29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日（金）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</a:rPr>
                        <a:t>30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日（土）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月</a:t>
                      </a: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</a:rPr>
                        <a:t>31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</a:rPr>
                        <a:t>日（日）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281">
                <a:tc gridSpan="5"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u="sng" dirty="0">
                          <a:solidFill>
                            <a:srgbClr val="FF0000"/>
                          </a:solidFill>
                        </a:rPr>
                        <a:t>ジュニアス　ク　ー　ル　は　</a:t>
                      </a:r>
                      <a:r>
                        <a:rPr kumimoji="1" lang="en-US" altLang="ja-JP" sz="1500" b="1" u="sng" dirty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kumimoji="1" lang="ja-JP" altLang="en-US" sz="1500" b="1" u="sng" dirty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en-US" altLang="ja-JP" sz="1500" b="1" u="sng" dirty="0">
                          <a:solidFill>
                            <a:srgbClr val="FF0000"/>
                          </a:solidFill>
                        </a:rPr>
                        <a:t>/27</a:t>
                      </a:r>
                      <a:r>
                        <a:rPr kumimoji="1" lang="ja-JP" altLang="en-US" sz="1500" b="1" u="sng" dirty="0">
                          <a:solidFill>
                            <a:srgbClr val="FF0000"/>
                          </a:solidFill>
                        </a:rPr>
                        <a:t>　ま　で　通常　と　な　り　ま　す　　</a:t>
                      </a:r>
                      <a:r>
                        <a:rPr kumimoji="1" lang="en-US" altLang="ja-JP" sz="1500" b="1" u="sng" dirty="0">
                          <a:solidFill>
                            <a:srgbClr val="FF0000"/>
                          </a:solidFill>
                        </a:rPr>
                        <a:t>3/28.</a:t>
                      </a:r>
                      <a:r>
                        <a:rPr kumimoji="1" lang="ja-JP" altLang="en-US" sz="1500" b="1" u="sng" dirty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kumimoji="1" lang="en-US" altLang="ja-JP" sz="1500" b="1" u="sng" dirty="0">
                          <a:solidFill>
                            <a:srgbClr val="FF0000"/>
                          </a:solidFill>
                        </a:rPr>
                        <a:t>3/29</a:t>
                      </a:r>
                      <a:r>
                        <a:rPr kumimoji="1" lang="ja-JP" altLang="en-US" sz="1500" b="1" u="sng" dirty="0">
                          <a:solidFill>
                            <a:srgbClr val="FF0000"/>
                          </a:solidFill>
                        </a:rPr>
                        <a:t>　スクール休講となります</a:t>
                      </a:r>
                    </a:p>
                  </a:txBody>
                  <a:tcPr marL="93864" marR="93864" marT="46933" marB="46933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500" b="1" u="sng" dirty="0">
                        <a:solidFill>
                          <a:srgbClr val="FF0000"/>
                        </a:solidFill>
                      </a:endParaRPr>
                    </a:p>
                  </a:txBody>
                  <a:tcPr marL="93864" marR="93864" marT="46933" marB="46933"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5356">
                <a:tc>
                  <a:txBody>
                    <a:bodyPr/>
                    <a:lstStyle/>
                    <a:p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9</a:t>
                      </a:r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：</a:t>
                      </a:r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00</a:t>
                      </a:r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～</a:t>
                      </a:r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10</a:t>
                      </a:r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：</a:t>
                      </a:r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00</a:t>
                      </a:r>
                    </a:p>
                    <a:p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</a:t>
                      </a:r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Jr</a:t>
                      </a:r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春短期教室</a:t>
                      </a:r>
                      <a:r>
                        <a:rPr lang="ja-JP" altLang="en-US" sz="16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   　　　　　　　　</a:t>
                      </a:r>
                      <a:endParaRPr lang="en-US" altLang="ja-JP" sz="16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9</a:t>
                      </a:r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00</a:t>
                      </a:r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00</a:t>
                      </a:r>
                    </a:p>
                    <a:p>
                      <a:pPr algn="ctr"/>
                      <a:r>
                        <a:rPr lang="en-US" altLang="ja-JP" sz="1600" b="1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Jr</a:t>
                      </a:r>
                      <a:r>
                        <a:rPr lang="ja-JP" altLang="en-US" sz="1600" b="1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春短期教</a:t>
                      </a:r>
                      <a:r>
                        <a:rPr lang="ja-JP" altLang="en-US" sz="16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室　　　　 </a:t>
                      </a:r>
                      <a:endParaRPr lang="en-US" altLang="ja-JP" sz="16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6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９：００～１０：００</a:t>
                      </a:r>
                      <a:endParaRPr lang="en-US" altLang="ja-JP" sz="16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ctr"/>
                      <a:r>
                        <a:rPr lang="en-US" altLang="ja-JP" sz="16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Jr</a:t>
                      </a:r>
                      <a:r>
                        <a:rPr lang="ja-JP" altLang="en-US" sz="16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春短期教室</a:t>
                      </a:r>
                      <a:endParaRPr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30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11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</a:t>
                      </a:r>
                    </a:p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やさしい４泳法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　上野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6201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１０：１５～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：４５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ボディーメイクアクア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　　上四元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15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：５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</a:t>
                      </a:r>
                    </a:p>
                    <a:p>
                      <a:pPr algn="ju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リフレッシュアクア４０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just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　　　　　原田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11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00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12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00</a:t>
                      </a:r>
                    </a:p>
                    <a:p>
                      <a:pPr marL="0" marR="0" lvl="0" indent="0" algn="ctr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【Jr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イベント</a:t>
                      </a:r>
                      <a:r>
                        <a:rPr kumimoji="1" lang="en-US" altLang="ja-JP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】</a:t>
                      </a: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　　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ctr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　　幼児親子教室</a:t>
                      </a:r>
                      <a:endParaRPr kumimoji="1" lang="en-US" altLang="ja-JP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ctr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　　水中撮影会</a:t>
                      </a:r>
                      <a:endParaRPr kumimoji="1" lang="en-US" altLang="ja-JP" sz="1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0000"/>
                        </a:highlight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13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55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水泳マスター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　坂下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１１：３０～１２：００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お楽しみアクア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　　　坂下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5627">
                <a:tc rowSpan="2">
                  <a:txBody>
                    <a:bodyPr/>
                    <a:lstStyle/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</a:t>
                      </a:r>
                      <a:r>
                        <a:rPr kumimoji="1" lang="en-US" altLang="ja-JP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kumimoji="1" lang="ja-JP" altLang="en-US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11</a:t>
                      </a:r>
                      <a:r>
                        <a:rPr kumimoji="1" lang="ja-JP" altLang="en-US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55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ゆったり水泳　　　　里園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endParaRPr kumimoji="1" lang="en-US" altLang="ja-JP" sz="12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11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11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55</a:t>
                      </a: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はじめての水泳　　　上四元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３泳法　　　　　　　   里園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マスターズ　　　　　　原田　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13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：１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5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～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14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：</a:t>
                      </a: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00</a:t>
                      </a: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　　ウォーク＆スイム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　　　　　　　　　　　　　里園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※</a:t>
                      </a:r>
                      <a:r>
                        <a:rPr kumimoji="1" lang="ja-JP" altLang="en-US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３月２８日（木）～３月２９日（金）</a:t>
                      </a:r>
                      <a:endParaRPr kumimoji="1" lang="en-US" altLang="ja-JP" sz="1200" u="sng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１５：３０～１８：００</a:t>
                      </a:r>
                      <a:endParaRPr kumimoji="1" lang="en-US" altLang="ja-JP" sz="1200" u="sng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Jr</a:t>
                      </a:r>
                      <a:r>
                        <a:rPr kumimoji="1" lang="ja-JP" altLang="en-US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プライベートレッスン専用コース</a:t>
                      </a:r>
                      <a:endParaRPr kumimoji="1" lang="en-US" altLang="ja-JP" sz="1200" u="sng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２～５コース使用する場合があります</a:t>
                      </a:r>
                      <a:endParaRPr kumimoji="1" lang="en-US" altLang="ja-JP" sz="1200" u="sng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9110652"/>
                  </a:ext>
                </a:extLst>
              </a:tr>
              <a:tr h="749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14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14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55</a:t>
                      </a: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らくらく水泳　　　　　　　上四元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※</a:t>
                      </a:r>
                      <a:r>
                        <a:rPr kumimoji="1" lang="ja-JP" altLang="en-US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３月２７日（水）～３月２９日（金）</a:t>
                      </a:r>
                      <a:endParaRPr kumimoji="1" lang="en-US" altLang="ja-JP" sz="1200" u="sng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９：００～１０：００</a:t>
                      </a:r>
                      <a:endParaRPr kumimoji="1" lang="en-US" altLang="ja-JP" sz="1200" u="sng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en-US" altLang="ja-JP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Jr</a:t>
                      </a:r>
                      <a:r>
                        <a:rPr kumimoji="1" lang="ja-JP" altLang="en-US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春短期教室専用コース</a:t>
                      </a:r>
                      <a:endParaRPr kumimoji="1" lang="en-US" altLang="ja-JP" sz="1200" u="sng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u="sng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２～４コース使用する場合があります</a:t>
                      </a: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6365794"/>
                  </a:ext>
                </a:extLst>
              </a:tr>
              <a:tr h="741218">
                <a:tc>
                  <a:txBody>
                    <a:bodyPr/>
                    <a:lstStyle/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１３：１５～１４：００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リズムウォーク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　　　　　　　　　　　安藤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05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12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50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４泳法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　原田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74200"/>
                  </a:ext>
                </a:extLst>
              </a:tr>
              <a:tr h="666046">
                <a:tc>
                  <a:txBody>
                    <a:bodyPr/>
                    <a:lstStyle/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14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：１０～１４：５５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らくらく水泳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　　　　　　　　　　　　原田</a:t>
                      </a: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13</a:t>
                      </a:r>
                      <a:r>
                        <a:rPr kumimoji="1" lang="ja-JP" altLang="en-US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</a:t>
                      </a:r>
                      <a:r>
                        <a:rPr kumimoji="1" lang="ja-JP" altLang="en-US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14</a:t>
                      </a:r>
                      <a:r>
                        <a:rPr kumimoji="1" lang="ja-JP" altLang="en-US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kumimoji="1" lang="en-US" altLang="ja-JP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00</a:t>
                      </a:r>
                    </a:p>
                    <a:p>
                      <a:pPr algn="l"/>
                      <a:r>
                        <a:rPr kumimoji="1" lang="ja-JP" altLang="en-US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シェイプアップアクア</a:t>
                      </a:r>
                      <a:endParaRPr kumimoji="1" lang="en-US" altLang="ja-JP" sz="12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　　　　安藤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１５：３０～１８：００</a:t>
                      </a:r>
                      <a:endParaRPr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lang="en-US" altLang="ja-JP" sz="12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Jr</a:t>
                      </a:r>
                      <a:r>
                        <a:rPr lang="ja-JP" altLang="en-US" sz="12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プライベートレッスン</a:t>
                      </a:r>
                      <a:endParaRPr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r>
                        <a:rPr lang="en-US" altLang="ja-JP" sz="12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※</a:t>
                      </a:r>
                      <a:r>
                        <a:rPr lang="ja-JP" altLang="en-US" sz="12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３月２９日（金）</a:t>
                      </a:r>
                      <a:endParaRPr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r>
                        <a:rPr lang="en-US" altLang="ja-JP" sz="12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Jr</a:t>
                      </a:r>
                      <a:r>
                        <a:rPr lang="ja-JP" altLang="en-US" sz="12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イベント</a:t>
                      </a:r>
                      <a:endParaRPr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97046">
                <a:tc>
                  <a:txBody>
                    <a:bodyPr/>
                    <a:lstStyle/>
                    <a:p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19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30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20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</a:p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リフレッシュアクア４０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　　　　安藤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algn="l"/>
                      <a:endParaRPr lang="ja-JP" altLang="en-US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14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10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～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14</a:t>
                      </a: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：</a:t>
                      </a:r>
                      <a:r>
                        <a:rPr lang="en-US" altLang="ja-JP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55</a:t>
                      </a: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はじめての水泳　　　安藤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３泳法　　　　　　　   里園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マスターズ　　　　　　原田　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１９：４０～２０：２０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やさしい泳法　　　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　　　　　　　　　　　　　島崎</a:t>
                      </a:r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幼児親子教室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水中撮影会専用コース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  <a:p>
                      <a:pPr algn="l"/>
                      <a:r>
                        <a:rPr kumimoji="1" lang="ja-JP" altLang="en-US" sz="120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３</a:t>
                      </a:r>
                      <a:r>
                        <a:rPr kumimoji="1" lang="ja-JP" altLang="en-US" sz="1200" dirty="0">
                          <a:solidFill>
                            <a:srgbClr val="FF0000"/>
                          </a:solidFill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</a:rPr>
                        <a:t>コース使用いたします</a:t>
                      </a:r>
                      <a:endParaRPr kumimoji="1"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599">
                <a:tc>
                  <a:txBody>
                    <a:bodyPr/>
                    <a:lstStyle/>
                    <a:p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１５：３０～１８：００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Jr</a:t>
                      </a:r>
                      <a:r>
                        <a:rPr kumimoji="1" lang="ja-JP" alt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プライベートレッスン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5168">
                <a:tc>
                  <a:txBody>
                    <a:bodyPr/>
                    <a:lstStyle/>
                    <a:p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１９：４０～２０：５０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メディカルアクア＆スイム</a:t>
                      </a:r>
                      <a:endParaRPr kumimoji="1" lang="en-US" altLang="ja-JP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  <a:p>
                      <a:pPr marL="0" marR="0" lvl="0" indent="0" algn="l" defTabSz="92647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+mn-cs"/>
                        </a:rPr>
                        <a:t>　　　　　　　　　　　　休講</a:t>
                      </a:r>
                      <a:endParaRPr kumimoji="1" lang="en-US" altLang="ja-JP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+mn-cs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altLang="ja-JP" sz="1200" dirty="0">
                        <a:solidFill>
                          <a:schemeClr val="tx1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ja-JP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ja-JP" altLang="en-US" sz="1200" dirty="0">
                        <a:solidFill>
                          <a:srgbClr val="FF0000"/>
                        </a:solidFill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</a:endParaRPr>
                    </a:p>
                  </a:txBody>
                  <a:tcPr marL="93864" marR="93864" marT="46933" marB="46933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3513807"/>
                  </a:ext>
                </a:extLst>
              </a:tr>
            </a:tbl>
          </a:graphicData>
        </a:graphic>
      </p:graphicFrame>
      <p:pic>
        <p:nvPicPr>
          <p:cNvPr id="12" name="図 11">
            <a:extLst>
              <a:ext uri="{FF2B5EF4-FFF2-40B4-BE49-F238E27FC236}">
                <a16:creationId xmlns:a16="http://schemas.microsoft.com/office/drawing/2014/main" id="{1EF0E1C3-7969-4898-BE64-4E405A99F4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1593003" y="865855"/>
            <a:ext cx="731698" cy="73169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E53726A-D10E-4C23-9D29-0198C81A9ED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1509961" y="134157"/>
            <a:ext cx="731698" cy="731698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5595F719-E2F2-483B-BDEC-B65CF408930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-2612306" y="2038249"/>
            <a:ext cx="2038606" cy="1349792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2ABD3B7-29AE-DC40-4438-93787F51BD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9285971" y="4536134"/>
            <a:ext cx="2738779" cy="248478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51C3329-2864-4BD6-457F-B68BF466A459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 l="22881" t="68950" r="51438" b="-171"/>
          <a:stretch/>
        </p:blipFill>
        <p:spPr>
          <a:xfrm>
            <a:off x="10081846" y="40372"/>
            <a:ext cx="934062" cy="71916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70B7B480-DC7C-E799-C685-44D0E5FB8969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 r="77320" b="69059"/>
          <a:stretch/>
        </p:blipFill>
        <p:spPr>
          <a:xfrm>
            <a:off x="8526004" y="5967779"/>
            <a:ext cx="759967" cy="707298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C738417-6C93-5D8E-3758-373D028F382F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 l="20311" t="29292" r="50567" b="32564"/>
          <a:stretch/>
        </p:blipFill>
        <p:spPr>
          <a:xfrm>
            <a:off x="926122" y="40372"/>
            <a:ext cx="820616" cy="719161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836DF1ED-B656-C106-A087-5432C41F0ADE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 t="31899" r="77942" b="32229"/>
          <a:stretch/>
        </p:blipFill>
        <p:spPr>
          <a:xfrm>
            <a:off x="11143916" y="3360971"/>
            <a:ext cx="739122" cy="820036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61039F77-68A9-6EF8-DD87-1EE3FC640806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 l="46868" r="23743" b="68101"/>
          <a:stretch/>
        </p:blipFill>
        <p:spPr>
          <a:xfrm>
            <a:off x="9487671" y="3442973"/>
            <a:ext cx="984738" cy="729192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2B4F7C3-C3D3-419A-016C-97145D292127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 l="-2932" r="79801" b="69742"/>
          <a:stretch/>
        </p:blipFill>
        <p:spPr>
          <a:xfrm>
            <a:off x="7498115" y="6675077"/>
            <a:ext cx="775055" cy="69168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95113C2B-9953-FEE7-653E-E3BCD4E2BF55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 t="64549" r="76451"/>
          <a:stretch/>
        </p:blipFill>
        <p:spPr>
          <a:xfrm>
            <a:off x="5028605" y="6480810"/>
            <a:ext cx="1147564" cy="86252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57AE1AD8-B2C5-2870-E051-8F72958E548F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0"/>
              </a:ext>
            </a:extLst>
          </a:blip>
          <a:srcRect l="51538" t="69742" r="22043"/>
          <a:stretch/>
        </p:blipFill>
        <p:spPr>
          <a:xfrm>
            <a:off x="926122" y="6675077"/>
            <a:ext cx="944773" cy="64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915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4186</TotalTime>
  <Words>376</Words>
  <Application>Microsoft Office PowerPoint</Application>
  <PresentationFormat>ユーザー設定</PresentationFormat>
  <Paragraphs>90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HGP創英角ﾎﾟｯﾌﾟ体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RERG080_USER</dc:creator>
  <cp:lastModifiedBy>RERG380_USER</cp:lastModifiedBy>
  <cp:revision>151</cp:revision>
  <cp:lastPrinted>2024-03-20T00:25:58Z</cp:lastPrinted>
  <dcterms:created xsi:type="dcterms:W3CDTF">2016-03-30T02:14:11Z</dcterms:created>
  <dcterms:modified xsi:type="dcterms:W3CDTF">2024-03-20T00:29:30Z</dcterms:modified>
</cp:coreProperties>
</file>